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7" r:id="rId4"/>
    <p:sldId id="258" r:id="rId5"/>
    <p:sldId id="264" r:id="rId6"/>
    <p:sldId id="259" r:id="rId7"/>
    <p:sldId id="260" r:id="rId8"/>
    <p:sldId id="261" r:id="rId9"/>
    <p:sldId id="262" r:id="rId10"/>
    <p:sldId id="265" r:id="rId11"/>
    <p:sldId id="266" r:id="rId12"/>
  </p:sldIdLst>
  <p:sldSz cx="12192000" cy="6858000"/>
  <p:notesSz cx="6858000" cy="9144000"/>
  <p:defaultTextStyle>
    <a:defPPr>
      <a:defRPr lang="en-P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2CED26-D3FE-4F6C-B1CE-00FF5D10F18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AF8A70-FFFF-4C1E-A3A0-ADF7084056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A1FF74-6144-4DDF-B32F-988A9C850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A8CBCB-D6CD-4118-BE95-C46D82797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956DF-A7FD-4D27-BAF0-8D48F995F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239151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A90EA-F1A8-41F7-88B1-C8C5D68FE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C15110-8853-4A67-8022-2C4E89F50C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359C3-049C-4612-8343-7C0E76567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C994B-78F4-4CC3-A384-3F5F94BA0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4CD497-BB28-4F6A-9077-9CDE9C88E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547268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EEFEB6-9A27-44DB-BE04-DD44E6860F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04950F-A4B7-404A-A145-39F5543CF6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3BC9E7-28FB-4CA9-BC7B-D351ABDEA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1BE75E-5A86-4785-A12E-3A2B1D6B7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3BFEB-D1ED-4C78-B9D6-173CA583B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634888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31D1E-EE96-4AE7-ADA4-3C5F74004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C84ED9-D5F3-4935-8E57-5E30215E5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7F586-8236-4CD3-8D66-8D9DA7445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FA0E96-8CFF-4962-A125-9864B3445E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2D9F3E-B861-45C3-A983-9425D16F7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044177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7F34F-85E4-4929-A89F-E01042E73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C1151C-F98E-47BA-86C8-E2E71DC5B4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EC1CEE-F04A-4760-8627-11F286560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7BDA5E-E41E-4393-B027-4113CEAE8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B5042-9F0A-4AAD-BD1F-9691583AC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7884270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4AC87-E08C-4EAE-A875-B1C7B3F94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2F750-47A8-4D2F-8A94-40BF9EAF8E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A4F466-9D4E-424B-9B37-BDE7787CC1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BD0968-79C5-4E7A-A5A1-FDB7298AF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348B65-9DCF-47E4-AFAE-56EF13146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21E9C3-BFCD-450F-ABF2-696397FD5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9662642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1B5260-F7A9-4313-85D4-0C2D7FE73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E4AEFE-0D77-4B57-9556-4BF85695A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58B848-C360-4E34-B5A0-ADBF8E79F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3E1FF8-D89B-42D3-9F16-88886D0F1E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8FA4A2-47B5-4A28-B8AA-EADB165CBB2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8F5408C-69F7-4E72-85D2-9C4F467B58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516D32-639A-4460-BEDC-CDF5DD8474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8AD351-1C32-418C-B7EB-E399A45CD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6765602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02053-8BB2-4BB2-8A1A-709897B1B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FB6664-0BFB-4BC9-8588-B04C8305F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BDC0AA-5FA5-4E35-877C-1BD88619C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900E7E-3B1C-433E-BB35-3F03D3FB89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3369234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2B54B4-50FA-4BCC-963A-8DF11FA75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3F54C3-3623-4AE9-8EBD-EFE5D4D6E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134765-B0D2-4014-925A-1674D6099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75428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DC1F6-C580-4992-B1BE-8C5221EE6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11F99-3B87-4B88-8788-6A497F9578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5EA1C6-13BC-4A78-8D2A-CB66FDC366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153B44-1837-4CF0-A5A2-DD1DD2F77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C36449-9B22-4B92-8DA8-D7BCE947C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19501F-8293-4167-A071-C99E3AF76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658758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DA4F9-BF29-4EFD-B4B7-BB48DC12F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6F3EBB1-5DB8-4673-BAF7-E3F44568CE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53A79ED-7E25-484F-B6E5-28BBEB28CE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3DB166-B5EF-4671-957A-BC5365A63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6C2C8B1-3738-40C1-A0CE-DDF45381F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D7EFB8-227C-4CD7-BEF2-D4A8A374B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164813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B6BF39-FA4B-4B6E-948E-0E7B1038B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3997D1-3F19-4F58-A2D8-0F0C68AB3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E4BD77-F71F-445E-9133-D68A9DB004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EBA57-9B7F-4666-9582-67894F926CDC}" type="datetimeFigureOut">
              <a:rPr lang="en-PK" smtClean="0"/>
              <a:t>02/06/2021</a:t>
            </a:fld>
            <a:endParaRPr lang="en-P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6ACDD2-50CC-4AD1-9C6F-2F7C44BAE6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P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912413-1774-4D74-9684-0FC59B567F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54D944-BF76-4E88-A666-6B89CD93A710}" type="slidenum">
              <a:rPr lang="en-PK" smtClean="0"/>
              <a:t>‹#›</a:t>
            </a:fld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293302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344E75-ED9A-40B3-8885-460723DB4E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Lab_09</a:t>
            </a:r>
            <a:endParaRPr lang="en-PK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E2096B9-9BBA-466E-A08D-BDDECF7600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Series Compensation of transmission lines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674794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199CE-CA12-4A19-AA06-843D4F00C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0C9BAC-8526-4249-82E4-A13F8EC0D2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10518883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9C7C1-9501-499C-9446-B182B18C6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E86E0-6898-41DD-89CA-86DB1197F7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/>
          </a:p>
        </p:txBody>
      </p:sp>
    </p:spTree>
    <p:extLst>
      <p:ext uri="{BB962C8B-B14F-4D97-AF65-F5344CB8AC3E}">
        <p14:creationId xmlns:p14="http://schemas.microsoft.com/office/powerpoint/2010/main" val="40850403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7EBC0-8E30-47F1-A55F-67866BC8BF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Series compensation 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8D0DBA-9800-4744-B672-2BD012136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Series compensation is method of improving the system voltage by connecting capacitor in series with transmission line. 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5645351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B03586-5995-4681-8C29-BDA7CF6CE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Series Compensation </a:t>
            </a:r>
            <a:endParaRPr lang="en-PK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EC3B5-4B1C-4266-878D-C437D4F892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Increase transmission line power</a:t>
            </a:r>
          </a:p>
          <a:p>
            <a:r>
              <a:rPr lang="en-US" dirty="0"/>
              <a:t>Increase voltage stability </a:t>
            </a:r>
          </a:p>
          <a:p>
            <a:r>
              <a:rPr lang="en-US" dirty="0"/>
              <a:t>Drop power oscillation </a:t>
            </a:r>
          </a:p>
          <a:p>
            <a:r>
              <a:rPr lang="en-US" dirty="0"/>
              <a:t>Reduce line voltage drop</a:t>
            </a:r>
          </a:p>
          <a:p>
            <a:r>
              <a:rPr lang="en-US" dirty="0"/>
              <a:t>Limits line dependent voltage drops</a:t>
            </a:r>
          </a:p>
          <a:p>
            <a:r>
              <a:rPr lang="en-US" dirty="0"/>
              <a:t>Influences load flow in parallel transmission lines</a:t>
            </a:r>
          </a:p>
          <a:p>
            <a:r>
              <a:rPr lang="en-US" dirty="0"/>
              <a:t>Reduces transmission angle</a:t>
            </a:r>
          </a:p>
          <a:p>
            <a:r>
              <a:rPr lang="en-US" dirty="0"/>
              <a:t>Increase system stability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13320700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9D3CF-1BE6-435C-811C-E9AF1C887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DDDD1E-D1A7-4AE8-8EEF-02E53FC918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Series compensation may be located at receiving end, sending end or in middle of lines, sometimes it is located in two or more points. 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228540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2A76A-D067-4FFC-9927-0176B2A67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315912"/>
          </a:xfrm>
        </p:spPr>
        <p:txBody>
          <a:bodyPr>
            <a:normAutofit fontScale="90000"/>
          </a:bodyPr>
          <a:lstStyle/>
          <a:p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D4AC301-54B7-4962-9E58-B4B83AF45E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3546" y="708514"/>
            <a:ext cx="7287064" cy="5440972"/>
          </a:xfrm>
        </p:spPr>
      </p:pic>
    </p:spTree>
    <p:extLst>
      <p:ext uri="{BB962C8B-B14F-4D97-AF65-F5344CB8AC3E}">
        <p14:creationId xmlns:p14="http://schemas.microsoft.com/office/powerpoint/2010/main" val="21782708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CFABE-0F5E-4305-8C05-290CBABB8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464869"/>
          </a:xfrm>
        </p:spPr>
        <p:txBody>
          <a:bodyPr>
            <a:normAutofit fontScale="90000"/>
          </a:bodyPr>
          <a:lstStyle/>
          <a:p>
            <a:endParaRPr lang="en-PK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29B6023-6B32-4D1C-BE6C-185438F87FE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388" y="957263"/>
            <a:ext cx="6527409" cy="5219700"/>
          </a:xfrm>
        </p:spPr>
      </p:pic>
    </p:spTree>
    <p:extLst>
      <p:ext uri="{BB962C8B-B14F-4D97-AF65-F5344CB8AC3E}">
        <p14:creationId xmlns:p14="http://schemas.microsoft.com/office/powerpoint/2010/main" val="3369396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B6AA1-4B79-44B1-9A2B-890DB67562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982F89-26C8-46D5-82C0-0C41A1B480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00668" y="1928923"/>
            <a:ext cx="5285203" cy="3262055"/>
          </a:xfrm>
        </p:spPr>
      </p:pic>
    </p:spTree>
    <p:extLst>
      <p:ext uri="{BB962C8B-B14F-4D97-AF65-F5344CB8AC3E}">
        <p14:creationId xmlns:p14="http://schemas.microsoft.com/office/powerpoint/2010/main" val="4072302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E7810-BE7A-4020-AED8-45D995E6F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0095B9C-7975-48C6-B444-2A48EFDCCF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1705" y="2300161"/>
            <a:ext cx="8444153" cy="2257678"/>
          </a:xfrm>
        </p:spPr>
      </p:pic>
    </p:spTree>
    <p:extLst>
      <p:ext uri="{BB962C8B-B14F-4D97-AF65-F5344CB8AC3E}">
        <p14:creationId xmlns:p14="http://schemas.microsoft.com/office/powerpoint/2010/main" val="42738489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54177-EC8A-4F76-9DF7-745437C85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7CC701-C9FB-468A-93F8-2BA7BC7625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P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39D4B12-78BC-4C54-91EB-E31C134AA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287" y="1300162"/>
            <a:ext cx="10639425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666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89</Words>
  <Application>Microsoft Office PowerPoint</Application>
  <PresentationFormat>Widescreen</PresentationFormat>
  <Paragraphs>14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Lab_09</vt:lpstr>
      <vt:lpstr>Series compensation </vt:lpstr>
      <vt:lpstr>Series Compensation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9</cp:revision>
  <dcterms:created xsi:type="dcterms:W3CDTF">2020-07-21T07:39:21Z</dcterms:created>
  <dcterms:modified xsi:type="dcterms:W3CDTF">2021-06-02T08:10:17Z</dcterms:modified>
</cp:coreProperties>
</file>

<file path=docProps/thumbnail.jpeg>
</file>